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0A386E-8F3B-4937-BA3C-95C697F3E614}" v="19" dt="2021-06-07T07:14:09.129"/>
    <p1510:client id="{A9326FD8-2A1B-49BC-A9F0-7D092CCFB1EB}" v="446" dt="2021-06-09T10:57:01.9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Ujf5zow0aTt4pQSrOu4mT5/ICTW-Project?node-id=1%3A2&amp;scaling=contain&amp;page-id=0%3A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37DCE05A-B71B-4556-B01E-73B8BA7B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6" y="-1319539"/>
            <a:ext cx="12241339" cy="68598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3259FB-7289-4D91-9E30-ABA4C6C4FE43}"/>
              </a:ext>
            </a:extLst>
          </p:cNvPr>
          <p:cNvSpPr txBox="1"/>
          <p:nvPr/>
        </p:nvSpPr>
        <p:spPr>
          <a:xfrm>
            <a:off x="1039661" y="3910208"/>
            <a:ext cx="1024837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dirty="0">
                <a:cs typeface="Calibri"/>
              </a:rPr>
              <a:t>Consider visiting this </a:t>
            </a:r>
            <a:endParaRPr lang="en-GB" sz="2800">
              <a:cs typeface="Calibri"/>
            </a:endParaRPr>
          </a:p>
          <a:p>
            <a:pPr algn="ctr"/>
            <a:r>
              <a:rPr lang="en-GB" sz="2800" dirty="0">
                <a:hlinkClick r:id="rId3"/>
              </a:rPr>
              <a:t>https://www.figma.com/proto/Ujf5zow0aTt4pQSrOu4mT5/ICTW-Project?node-id=1%3A2&amp;scaling=contain&amp;page-id=0%3A1</a:t>
            </a:r>
            <a:endParaRPr lang="en-GB" sz="2800" dirty="0">
              <a:cs typeface="Calibri"/>
              <a:hlinkClick r:id="rId3"/>
            </a:endParaRPr>
          </a:p>
          <a:p>
            <a:pPr algn="ctr"/>
            <a:r>
              <a:rPr lang="en-GB" sz="2800" dirty="0">
                <a:cs typeface="Calibri"/>
              </a:rPr>
              <a:t>Instead of this ppt for a better </a:t>
            </a:r>
            <a:r>
              <a:rPr lang="en-GB" sz="2800" dirty="0">
                <a:ea typeface="+mn-lt"/>
                <a:cs typeface="+mn-lt"/>
              </a:rPr>
              <a:t>experience.</a:t>
            </a:r>
            <a:endParaRPr lang="en-GB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080A9C0-1BFF-45B6-8A7D-A5B4FA4C2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210789" cy="68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34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1CE292-C29D-4ABC-BDBE-EF86093ED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200350" cy="68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56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908F90F-9D74-4C2C-88E0-9A3B89AE1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200350" cy="68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09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C437F5-454A-4B18-B233-24884CBD6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210789" cy="68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0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26748D8-FAE6-4BBF-954C-31EB612F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200350" cy="68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1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76B6735-63F4-4FBF-85A6-962BE905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200350" cy="68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9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A19D9222-76BD-4B02-A454-16612AD57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210789" cy="68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8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95A65A5-290E-47B5-BF2B-AA27BF900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210789" cy="68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56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C3D337-904A-4D35-8C53-76D757479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210789" cy="68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30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84DD94B-52F6-4AB1-8ABD-E43305F57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210789" cy="68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F7709D0A-2EB1-4495-B915-E269A4CBB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200350" cy="68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80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78B0AD6-15BE-46EE-A162-13E802A4C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158597" cy="68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48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screenshot, businesscard, vector graphics&#10;&#10;Description automatically generated">
            <a:extLst>
              <a:ext uri="{FF2B5EF4-FFF2-40B4-BE49-F238E27FC236}">
                <a16:creationId xmlns:a16="http://schemas.microsoft.com/office/drawing/2014/main" id="{E3593BFB-FDB0-4EBC-A74C-958858BCB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200350" cy="68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31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BAA715E-884E-4637-87DA-E22FD65A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158597" cy="68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73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EA153F42-1657-4728-A45C-30FE5DCAF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210789" cy="68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83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895B3A6-799F-4F77-8BB5-D8542FE9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210789" cy="68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CCD131B-8C3F-4F5D-A456-13ABA4902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200350" cy="68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24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E949CC15-4266-4F8F-9D26-5A5FD625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6" y="-4306"/>
            <a:ext cx="12200350" cy="68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94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32BC8B26-1191-46DB-B09B-91048698D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210789" cy="68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46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381D7A5E-2A9F-458C-8AC5-0DEF5298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210789" cy="68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86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D8A3C36-80E5-49E1-B569-8FA43891F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200350" cy="68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40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B8D7440-D9EE-4499-A12B-716E9E71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200350" cy="68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40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E6BA595-1097-4C72-A5CA-2B032EC49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200350" cy="68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5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110</cp:revision>
  <dcterms:created xsi:type="dcterms:W3CDTF">2021-06-07T07:11:32Z</dcterms:created>
  <dcterms:modified xsi:type="dcterms:W3CDTF">2021-06-09T10:57:16Z</dcterms:modified>
</cp:coreProperties>
</file>